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24"/>
  </p:notesMasterIdLst>
  <p:sldIdLst>
    <p:sldId id="256" r:id="rId2"/>
    <p:sldId id="257" r:id="rId3"/>
    <p:sldId id="258" r:id="rId4"/>
    <p:sldId id="276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78CA-55A6-4B24-8AE9-B9F3C4FF2260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5706D-E3E5-456F-AEB6-38E8FABA4D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61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37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13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72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514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83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6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1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3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1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41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1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31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8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4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2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9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683C18-B6A1-46E6-9BFD-CD89F558DB14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210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131CCC-2419-4068-A2DF-8CEABEA0C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6DB862-6DDF-422F-A454-90D0C371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6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D6E4C-E39D-45E2-A15F-74DD0C2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Prestations attendues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19021" y="1053677"/>
            <a:ext cx="595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Charte graphique et charte éditoriale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4BE849-FBF6-4084-BF55-36912AD5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1660125"/>
            <a:ext cx="7084381" cy="29245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5A9404-59CF-422F-8DB3-7B34DB1B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31" y="3278307"/>
            <a:ext cx="4388144" cy="32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45FC20C-B32A-4A7F-9CB7-27E7A8A9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2" y="1002248"/>
            <a:ext cx="6847937" cy="48535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BF67BB-08B9-471C-AC58-3D2100DD0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25" y="230680"/>
            <a:ext cx="4531857" cy="639664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9CA12C-3CFD-480A-96BC-490A1B6A98B5}"/>
              </a:ext>
            </a:extLst>
          </p:cNvPr>
          <p:cNvSpPr txBox="1"/>
          <p:nvPr/>
        </p:nvSpPr>
        <p:spPr>
          <a:xfrm>
            <a:off x="2964428" y="4385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MoodBoard</a:t>
            </a:r>
          </a:p>
        </p:txBody>
      </p:sp>
    </p:spTree>
    <p:extLst>
      <p:ext uri="{BB962C8B-B14F-4D97-AF65-F5344CB8AC3E}">
        <p14:creationId xmlns:p14="http://schemas.microsoft.com/office/powerpoint/2010/main" val="317596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Maquettage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F2DB3-1AA2-405A-A891-147D4644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8" y="1367225"/>
            <a:ext cx="3769115" cy="53464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EFEEE1-43CD-465E-AA01-6D92D9A6F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17" y="1367224"/>
            <a:ext cx="3809815" cy="53464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12439-ECEC-4F16-AFC1-CFCEAB6AA7AA}"/>
              </a:ext>
            </a:extLst>
          </p:cNvPr>
          <p:cNvSpPr txBox="1"/>
          <p:nvPr/>
        </p:nvSpPr>
        <p:spPr>
          <a:xfrm>
            <a:off x="2105529" y="95680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Zoning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185AF4-5FFD-4713-877F-64420F47C457}"/>
              </a:ext>
            </a:extLst>
          </p:cNvPr>
          <p:cNvSpPr txBox="1"/>
          <p:nvPr/>
        </p:nvSpPr>
        <p:spPr>
          <a:xfrm>
            <a:off x="9002334" y="977347"/>
            <a:ext cx="123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192039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7B2E2F-2BB6-48AB-9B23-686FC642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76" y="1206155"/>
            <a:ext cx="8866849" cy="52892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88C4C9-2D5E-4A86-A9B4-DBBBF9838A60}"/>
              </a:ext>
            </a:extLst>
          </p:cNvPr>
          <p:cNvSpPr txBox="1"/>
          <p:nvPr/>
        </p:nvSpPr>
        <p:spPr>
          <a:xfrm>
            <a:off x="3161930" y="433583"/>
            <a:ext cx="586814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71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62014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Développement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9B2677-3060-4361-8FB4-9E9078009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35" y="997921"/>
            <a:ext cx="4724438" cy="54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Développement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037295-66E3-4737-BE67-21A5EA6A9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81" y="1124754"/>
            <a:ext cx="9003727" cy="52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2528596" y="433583"/>
            <a:ext cx="6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Base de donnée &amp; diagramme de classe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EC5C5B-4E84-47B4-9555-CF5EB9B5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7" y="1078996"/>
            <a:ext cx="4218272" cy="53454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05AD30-AD19-4E58-BD55-680BB42A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68" y="1947493"/>
            <a:ext cx="6481802" cy="36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2528596" y="433583"/>
            <a:ext cx="6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Application responsive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D569A1-AF07-493D-AC22-4F6540A8AF30}"/>
              </a:ext>
            </a:extLst>
          </p:cNvPr>
          <p:cNvSpPr txBox="1"/>
          <p:nvPr/>
        </p:nvSpPr>
        <p:spPr>
          <a:xfrm>
            <a:off x="2076245" y="1865245"/>
            <a:ext cx="103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Flex-box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CEB824-0F99-4FA9-ADBB-75106FDFB899}"/>
              </a:ext>
            </a:extLst>
          </p:cNvPr>
          <p:cNvSpPr txBox="1"/>
          <p:nvPr/>
        </p:nvSpPr>
        <p:spPr>
          <a:xfrm>
            <a:off x="2076245" y="3244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Media queries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09FC59-31DC-4741-94BA-EBA91A18A065}"/>
              </a:ext>
            </a:extLst>
          </p:cNvPr>
          <p:cNvSpPr txBox="1"/>
          <p:nvPr/>
        </p:nvSpPr>
        <p:spPr>
          <a:xfrm>
            <a:off x="2076245" y="462342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8935C4F-BFE0-4665-A303-7C84B2C2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84" y="1667676"/>
            <a:ext cx="5598621" cy="38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2528596" y="433583"/>
            <a:ext cx="6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Web dynamique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675D4D-7946-461C-B1A3-B032FEF9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89" y="1667092"/>
            <a:ext cx="8401091" cy="43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2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2528596" y="433583"/>
            <a:ext cx="6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Création de la base de donnée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2A2EE0-A831-4DAF-87DF-B2C7E77B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24" y="1099057"/>
            <a:ext cx="7674421" cy="53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7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3E519E-1FB0-452C-BC44-5CFA52E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fr-FR" sz="4400" dirty="0">
                <a:solidFill>
                  <a:srgbClr val="FFFFFF"/>
                </a:solidFill>
              </a:rPr>
              <a:t>Sommaire</a:t>
            </a:r>
            <a:endParaRPr lang="fr-FR" sz="4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A179F-5581-44F2-AC9B-3DD3B8A7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900" dirty="0"/>
              <a:t>Présentation personnelle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Présentation de mon projet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800" dirty="0">
                <a:effectLst/>
              </a:rPr>
              <a:t>Prestation attendues</a:t>
            </a:r>
          </a:p>
          <a:p>
            <a:pPr>
              <a:lnSpc>
                <a:spcPct val="90000"/>
              </a:lnSpc>
            </a:pPr>
            <a:endParaRPr lang="fr-FR" sz="1800" dirty="0">
              <a:effectLst/>
            </a:endParaRPr>
          </a:p>
          <a:p>
            <a:pPr>
              <a:lnSpc>
                <a:spcPct val="90000"/>
              </a:lnSpc>
            </a:pPr>
            <a:r>
              <a:rPr lang="fr-FR" sz="1800" dirty="0">
                <a:effectLst/>
              </a:rPr>
              <a:t>Remerciements</a:t>
            </a: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8655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2528596" y="433583"/>
            <a:ext cx="6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Service &amp; RESTController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2E5648-5EE6-40A2-B343-EBCF1E103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48" y="1214128"/>
            <a:ext cx="665890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66D9F-6C17-4F15-AB28-5C1E3E3D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733BE-2F0D-4162-AECB-0F5B9990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84" y="1492898"/>
            <a:ext cx="5045295" cy="467395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fr-FR" dirty="0"/>
              <a:t>HTTPS vs Man in the middle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v-html vs XSS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API REST vs broken session management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No SQL request vs Injectable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Bcrypte vs Sensitive Data Exposure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SpringSecurity &amp; Jason Web Token</a:t>
            </a:r>
          </a:p>
          <a:p>
            <a:pPr marL="3690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AF0532-22CD-4F49-BF06-187DA890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980" y="1754155"/>
            <a:ext cx="6752313" cy="40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7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1ED8C-DD7A-46BD-A62D-998A619E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7049CA-8CD9-42D6-973D-FEB27447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Je souhaite remercier Simplon.co de m’avoir permis d’accéder à cette formation.</a:t>
            </a:r>
          </a:p>
          <a:p>
            <a:endParaRPr lang="fr-FR" dirty="0"/>
          </a:p>
          <a:p>
            <a:r>
              <a:rPr lang="fr-FR" dirty="0"/>
              <a:t>Je tiens à remercier Monsieur Soufiane ROUASS pour toute l’aide qu’il m’a apporté.</a:t>
            </a:r>
          </a:p>
          <a:p>
            <a:endParaRPr lang="fr-FR" dirty="0"/>
          </a:p>
          <a:p>
            <a:r>
              <a:rPr lang="fr-FR" dirty="0"/>
              <a:t>Je remercie </a:t>
            </a:r>
            <a:r>
              <a:rPr lang="fr-FR"/>
              <a:t>Stephane, </a:t>
            </a:r>
            <a:r>
              <a:rPr lang="fr-FR" dirty="0"/>
              <a:t>Jérémy et Guillaume; de m’avoir appris tout ce que je sais aujourd’hui.</a:t>
            </a:r>
          </a:p>
          <a:p>
            <a:endParaRPr lang="fr-FR" dirty="0"/>
          </a:p>
          <a:p>
            <a:r>
              <a:rPr lang="fr-FR" dirty="0"/>
              <a:t>Je remercie aussi mes camarades de promotions qui m’ont énormément apporté.</a:t>
            </a:r>
          </a:p>
          <a:p>
            <a:endParaRPr lang="fr-FR" dirty="0"/>
          </a:p>
          <a:p>
            <a:r>
              <a:rPr lang="fr-FR" dirty="0"/>
              <a:t>Je vous remercie de votre attention.</a:t>
            </a:r>
          </a:p>
        </p:txBody>
      </p:sp>
    </p:spTree>
    <p:extLst>
      <p:ext uri="{BB962C8B-B14F-4D97-AF65-F5344CB8AC3E}">
        <p14:creationId xmlns:p14="http://schemas.microsoft.com/office/powerpoint/2010/main" val="188266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A3E15D5-BC2E-47BE-84F9-155BD3FC4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6" y="259672"/>
            <a:ext cx="10301056" cy="618063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CAC539-4827-4BA2-8C24-216E70B8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100" y="2527177"/>
            <a:ext cx="3418508" cy="970450"/>
          </a:xfrm>
        </p:spPr>
        <p:txBody>
          <a:bodyPr/>
          <a:lstStyle/>
          <a:p>
            <a:r>
              <a:rPr lang="fr-FR" dirty="0"/>
              <a:t>Qui suis-je?</a:t>
            </a:r>
          </a:p>
        </p:txBody>
      </p:sp>
    </p:spTree>
    <p:extLst>
      <p:ext uri="{BB962C8B-B14F-4D97-AF65-F5344CB8AC3E}">
        <p14:creationId xmlns:p14="http://schemas.microsoft.com/office/powerpoint/2010/main" val="129420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D6E4C-E39D-45E2-A15F-74DD0C2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Présentation de mon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4471386" y="1290608"/>
            <a:ext cx="324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CJ-Sécurité Privée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F8280-73BD-4813-A514-823B8FFD569A}"/>
              </a:ext>
            </a:extLst>
          </p:cNvPr>
          <p:cNvSpPr txBox="1"/>
          <p:nvPr/>
        </p:nvSpPr>
        <p:spPr>
          <a:xfrm>
            <a:off x="919119" y="2503503"/>
            <a:ext cx="102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dirigeant de la société CJ-Sécurité Privée m’as demandé de lui faire un site web.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5B033C-0217-4971-B995-EC20567BAC67}"/>
              </a:ext>
            </a:extLst>
          </p:cNvPr>
          <p:cNvSpPr txBox="1"/>
          <p:nvPr/>
        </p:nvSpPr>
        <p:spPr>
          <a:xfrm>
            <a:off x="919119" y="3562510"/>
            <a:ext cx="561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site web a pour but de recruter des agents de sécurité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5FCF07-DDC5-4B4A-B8C1-5744B48A7091}"/>
              </a:ext>
            </a:extLst>
          </p:cNvPr>
          <p:cNvSpPr txBox="1"/>
          <p:nvPr/>
        </p:nvSpPr>
        <p:spPr>
          <a:xfrm>
            <a:off x="919119" y="4621517"/>
            <a:ext cx="701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Dans une version futur il sera possible de demander des devis en ligne.</a:t>
            </a:r>
          </a:p>
        </p:txBody>
      </p:sp>
    </p:spTree>
    <p:extLst>
      <p:ext uri="{BB962C8B-B14F-4D97-AF65-F5344CB8AC3E}">
        <p14:creationId xmlns:p14="http://schemas.microsoft.com/office/powerpoint/2010/main" val="232227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4054136" y="366683"/>
            <a:ext cx="324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Les cibles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1CE7CD-7481-48FB-BA18-84099A78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7" y="2320406"/>
            <a:ext cx="2371725" cy="19240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47B01A-12B5-4092-A70F-5850A0E2AD2B}"/>
              </a:ext>
            </a:extLst>
          </p:cNvPr>
          <p:cNvSpPr txBox="1"/>
          <p:nvPr/>
        </p:nvSpPr>
        <p:spPr>
          <a:xfrm>
            <a:off x="751641" y="4458801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Consulter les prix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3FF2BC-FE46-4F74-B8E6-B73BDD66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26" y="4643467"/>
            <a:ext cx="2466975" cy="18478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B157DE6-B70F-449C-B734-5C7DC8882304}"/>
              </a:ext>
            </a:extLst>
          </p:cNvPr>
          <p:cNvSpPr txBox="1"/>
          <p:nvPr/>
        </p:nvSpPr>
        <p:spPr>
          <a:xfrm>
            <a:off x="4669587" y="411868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Souhaite être protégé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B0F6DB6-58E5-4ADC-9D59-EC5876D0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10" y="2320406"/>
            <a:ext cx="2581275" cy="17716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35622A7-29A1-45B6-9EF8-B9771E909D19}"/>
              </a:ext>
            </a:extLst>
          </p:cNvPr>
          <p:cNvSpPr txBox="1"/>
          <p:nvPr/>
        </p:nvSpPr>
        <p:spPr>
          <a:xfrm>
            <a:off x="8972307" y="4303355"/>
            <a:ext cx="193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Trouver un travail</a:t>
            </a:r>
          </a:p>
        </p:txBody>
      </p:sp>
    </p:spTree>
    <p:extLst>
      <p:ext uri="{BB962C8B-B14F-4D97-AF65-F5344CB8AC3E}">
        <p14:creationId xmlns:p14="http://schemas.microsoft.com/office/powerpoint/2010/main" val="148405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Concurrences et positionnement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828F8B-B778-41E3-BDB0-998151956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2" y="1755793"/>
            <a:ext cx="2715004" cy="26006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B05918-A258-477B-9971-7867FAAEFC4F}"/>
              </a:ext>
            </a:extLst>
          </p:cNvPr>
          <p:cNvSpPr txBox="1"/>
          <p:nvPr/>
        </p:nvSpPr>
        <p:spPr>
          <a:xfrm>
            <a:off x="847132" y="1315441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Positionnement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BD17FD-5D9C-4DFF-A51D-2A58BD284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78" y="1500107"/>
            <a:ext cx="2938509" cy="163250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4FD9288-453E-4D74-B9D0-8AC89B38D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38" y="4095857"/>
            <a:ext cx="3478149" cy="23285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5089603-8869-46B3-B00D-776B2F8715C1}"/>
              </a:ext>
            </a:extLst>
          </p:cNvPr>
          <p:cNvSpPr txBox="1"/>
          <p:nvPr/>
        </p:nvSpPr>
        <p:spPr>
          <a:xfrm>
            <a:off x="6096000" y="3056137"/>
            <a:ext cx="15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Concurrences</a:t>
            </a:r>
          </a:p>
        </p:txBody>
      </p:sp>
    </p:spTree>
    <p:extLst>
      <p:ext uri="{BB962C8B-B14F-4D97-AF65-F5344CB8AC3E}">
        <p14:creationId xmlns:p14="http://schemas.microsoft.com/office/powerpoint/2010/main" val="355062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Objectif du site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2DCDC41-DF6D-4AB4-89F8-0C5DDFB98D43}"/>
              </a:ext>
            </a:extLst>
          </p:cNvPr>
          <p:cNvCxnSpPr/>
          <p:nvPr/>
        </p:nvCxnSpPr>
        <p:spPr>
          <a:xfrm flipV="1">
            <a:off x="612559" y="1198485"/>
            <a:ext cx="10369119" cy="50869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B7D7A95-9563-4458-B46D-78BA7FD2A2EC}"/>
              </a:ext>
            </a:extLst>
          </p:cNvPr>
          <p:cNvSpPr txBox="1"/>
          <p:nvPr/>
        </p:nvSpPr>
        <p:spPr>
          <a:xfrm>
            <a:off x="7028155" y="181104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Recrutement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A8E56E-F116-4FA9-97D7-1731CCB93AAF}"/>
              </a:ext>
            </a:extLst>
          </p:cNvPr>
          <p:cNvSpPr txBox="1"/>
          <p:nvPr/>
        </p:nvSpPr>
        <p:spPr>
          <a:xfrm>
            <a:off x="4879481" y="2962013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Visibilité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FE0877-61D3-4FFF-9FE2-F1371FA6DBEB}"/>
              </a:ext>
            </a:extLst>
          </p:cNvPr>
          <p:cNvSpPr txBox="1"/>
          <p:nvPr/>
        </p:nvSpPr>
        <p:spPr>
          <a:xfrm>
            <a:off x="2590521" y="427163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0893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Arborescence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3DBDE0-2293-49D7-BEB6-AA70EA32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1" y="956803"/>
            <a:ext cx="10465837" cy="55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25352FD-05C8-4206-AD7E-C9A4206C7CF9}"/>
              </a:ext>
            </a:extLst>
          </p:cNvPr>
          <p:cNvSpPr txBox="1"/>
          <p:nvPr/>
        </p:nvSpPr>
        <p:spPr>
          <a:xfrm>
            <a:off x="3161930" y="433583"/>
            <a:ext cx="58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Fonctionnalités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73A836-8960-4750-B87D-2D481A2C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9" y="1378799"/>
            <a:ext cx="1872078" cy="5619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4AF70D-2E94-4D62-8E27-9D12CCFB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83" y="1054525"/>
            <a:ext cx="1649171" cy="121281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6940859-7CA1-49BE-B8E5-07F6DD4B1F02}"/>
              </a:ext>
            </a:extLst>
          </p:cNvPr>
          <p:cNvCxnSpPr>
            <a:cxnSpLocks/>
          </p:cNvCxnSpPr>
          <p:nvPr/>
        </p:nvCxnSpPr>
        <p:spPr>
          <a:xfrm flipV="1">
            <a:off x="2425959" y="1659783"/>
            <a:ext cx="7250701" cy="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0D2339D-869B-4732-8270-471CEC3BC254}"/>
              </a:ext>
            </a:extLst>
          </p:cNvPr>
          <p:cNvSpPr txBox="1"/>
          <p:nvPr/>
        </p:nvSpPr>
        <p:spPr>
          <a:xfrm>
            <a:off x="5255580" y="1290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5ED9009-A7EC-44CB-832E-F8BFBFA5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8" y="2966956"/>
            <a:ext cx="1392960" cy="13502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3A6213D-595C-497F-8128-4A7EE2426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83" y="2966956"/>
            <a:ext cx="1649171" cy="1219231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ED21969-A400-4C47-9297-B3E54E84434C}"/>
              </a:ext>
            </a:extLst>
          </p:cNvPr>
          <p:cNvCxnSpPr>
            <a:cxnSpLocks/>
          </p:cNvCxnSpPr>
          <p:nvPr/>
        </p:nvCxnSpPr>
        <p:spPr>
          <a:xfrm flipV="1">
            <a:off x="2425958" y="3575422"/>
            <a:ext cx="7250701" cy="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29EF3B-E234-47BB-A220-8350266196B7}"/>
              </a:ext>
            </a:extLst>
          </p:cNvPr>
          <p:cNvSpPr txBox="1"/>
          <p:nvPr/>
        </p:nvSpPr>
        <p:spPr>
          <a:xfrm>
            <a:off x="5286390" y="3059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14EFB4A-7C6E-4B1D-94FE-3F65E09A9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1" y="4917234"/>
            <a:ext cx="1501047" cy="1515784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70836C8-47F0-431F-ADD5-C0272FB2EE57}"/>
              </a:ext>
            </a:extLst>
          </p:cNvPr>
          <p:cNvCxnSpPr>
            <a:cxnSpLocks/>
          </p:cNvCxnSpPr>
          <p:nvPr/>
        </p:nvCxnSpPr>
        <p:spPr>
          <a:xfrm flipV="1">
            <a:off x="2425957" y="5673977"/>
            <a:ext cx="7250701" cy="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AA59B54-9A77-4198-98F3-BA0A9D8ED405}"/>
              </a:ext>
            </a:extLst>
          </p:cNvPr>
          <p:cNvSpPr txBox="1"/>
          <p:nvPr/>
        </p:nvSpPr>
        <p:spPr>
          <a:xfrm>
            <a:off x="5286390" y="51693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peut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168914A-2AF5-446C-AC2B-48C3C26B4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99" y="5255446"/>
            <a:ext cx="1642655" cy="8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7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222</Words>
  <Application>Microsoft Office PowerPoint</Application>
  <PresentationFormat>Grand écran</PresentationFormat>
  <Paragraphs>70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Calibri</vt:lpstr>
      <vt:lpstr>Calisto MT</vt:lpstr>
      <vt:lpstr>Wingdings 2</vt:lpstr>
      <vt:lpstr>Ardoise</vt:lpstr>
      <vt:lpstr>Présentation</vt:lpstr>
      <vt:lpstr>Sommaire</vt:lpstr>
      <vt:lpstr>Qui suis-je?</vt:lpstr>
      <vt:lpstr>Présentation de mon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Prestations attendues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Sécurité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gaël p</dc:creator>
  <cp:lastModifiedBy>gaël p</cp:lastModifiedBy>
  <cp:revision>22</cp:revision>
  <dcterms:created xsi:type="dcterms:W3CDTF">2019-04-03T06:08:30Z</dcterms:created>
  <dcterms:modified xsi:type="dcterms:W3CDTF">2019-04-06T16:08:46Z</dcterms:modified>
</cp:coreProperties>
</file>